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62" r:id="rId8"/>
    <p:sldId id="276" r:id="rId9"/>
    <p:sldId id="263" r:id="rId10"/>
    <p:sldId id="268" r:id="rId11"/>
    <p:sldId id="269" r:id="rId12"/>
    <p:sldId id="270" r:id="rId13"/>
    <p:sldId id="271" r:id="rId14"/>
    <p:sldId id="264" r:id="rId15"/>
    <p:sldId id="272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4D"/>
    <a:srgbClr val="71105E"/>
    <a:srgbClr val="CD0034"/>
    <a:srgbClr val="0076A3"/>
    <a:srgbClr val="009CCC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380" autoAdjust="0"/>
    <p:restoredTop sz="86396" autoAdjust="0"/>
  </p:normalViewPr>
  <p:slideViewPr>
    <p:cSldViewPr snapToGrid="0" snapToObjects="1">
      <p:cViewPr varScale="1">
        <p:scale>
          <a:sx n="68" d="100"/>
          <a:sy n="68" d="100"/>
        </p:scale>
        <p:origin x="208" y="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Computational efficiency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December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45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6-964F-91DD-69B358E75C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45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86-964F-91DD-69B358E75C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Future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Download</c:v>
                </c:pt>
                <c:pt idx="1">
                  <c:v>Preprocess</c:v>
                </c:pt>
                <c:pt idx="2">
                  <c:v>Superresolve</c:v>
                </c:pt>
                <c:pt idx="3">
                  <c:v>Gap filling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20</c:v>
                </c:pt>
                <c:pt idx="2">
                  <c:v>35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86-964F-91DD-69B358E75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655712"/>
        <c:axId val="1279657344"/>
      </c:barChart>
      <c:catAx>
        <c:axId val="127965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57344"/>
        <c:crosses val="autoZero"/>
        <c:auto val="1"/>
        <c:lblAlgn val="ctr"/>
        <c:lblOffset val="100"/>
        <c:noMultiLvlLbl val="0"/>
      </c:catAx>
      <c:valAx>
        <c:axId val="127965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5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01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1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0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5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versed-Gold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7" y="-1"/>
            <a:ext cx="2805487" cy="1322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2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1658936"/>
            <a:ext cx="3344333" cy="342106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43F4-50CA-E04D-8465-7927D6A2DDB5}" type="datetimeFigureOut">
              <a:rPr lang="en-US" smtClean="0"/>
              <a:pPr/>
              <a:t>2/3/20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658937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3C2743F4-50CA-E04D-8465-7927D6A2DDB5}" type="datetimeFigureOut">
              <a:rPr lang="en-US" smtClean="0"/>
              <a:pPr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B0FA-1F4E-0144-8AFC-60E32D3A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68" r:id="rId8"/>
    <p:sldLayoutId id="2147483667" r:id="rId9"/>
    <p:sldLayoutId id="2147483652" r:id="rId10"/>
    <p:sldLayoutId id="2147483653" r:id="rId11"/>
    <p:sldLayoutId id="2147483654" r:id="rId12"/>
    <p:sldLayoutId id="2147483655" r:id="rId13"/>
    <p:sldLayoutId id="21474836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on </a:t>
            </a:r>
            <a:r>
              <a:rPr lang="en-US" dirty="0" err="1"/>
              <a:t>RestorationMapper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08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E2EC-46EA-A04C-8DE6-E491BC89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D09A-5F8E-BC49-BE53-9AA6F7EE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BD195-4BDB-654B-BAAE-2C7424F96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08C7-F877-5D46-BB6C-8358015B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291"/>
            <a:ext cx="9144000" cy="44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5EDA-38B2-F24E-BD24-B71578D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CFA0-253D-974E-A585-1804D367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A1C31-1E13-0E41-8480-5D9D224D4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AB2FE-299D-3A4F-AD1A-D476A937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9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89F-B450-3B40-A6AE-7A4A9CA7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A906-114D-C74E-807F-A816A55F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200FE-7E57-0346-863E-E034E99C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3B88E-D703-E845-8D59-19223C0B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8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C918-E97F-6149-9424-84325836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1677-95F0-ED42-95E8-F1DC8E4F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610BE-5ECF-844C-B7D0-A6CE0E27F9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BF7E7-C84D-364A-BA5D-0D24FB04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35"/>
            <a:ext cx="9144000" cy="5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4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A6E9-31F6-1D4F-8737-C490391F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C3-60CB-B845-A8FD-0AAFE31B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71641-6467-D84A-8F10-C81A02D28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93AEA-7C00-3743-9D79-36CD75E8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768"/>
            <a:ext cx="9144000" cy="59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7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7ED9-641C-2242-86F8-19724B25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E72F-DA8F-9741-B24E-7D1885D4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91CFD-0BC5-D44E-B60A-F4959435E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C337-619E-B443-889A-359E5EAC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15"/>
            <a:ext cx="9144000" cy="5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6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A221-8D12-8746-80FB-2DC5EC5F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1E64-7ECF-804E-B0B8-BE6413C65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37E4D-4D8B-B24D-A650-AA37DE11D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A419E-CCDE-7E49-8BA5-A06AB938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35"/>
            <a:ext cx="9144000" cy="59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87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7308-A447-4048-9FA0-A73F0008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673B-64A9-FF49-B139-6C32B576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E8EB3-A81A-B947-839C-4ECF1251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6E1A0-7B02-AA4C-8BAA-AE0B3FA4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120"/>
            <a:ext cx="9144000" cy="59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691F-C63E-2042-9D10-DEE07973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SALVADOR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636-4BCC-3C46-8A39-BCC63106C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CCB7D-812C-2542-AEE7-91D3982B8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AAE94-6A39-044B-908F-167878DC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29"/>
            <a:ext cx="9144000" cy="59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EE47-7590-0046-A3C5-9C7F657B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Countries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E6475E33-9CD6-034E-BA63-B317125FE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6540"/>
            <a:ext cx="8229600" cy="44332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45108-7E13-1043-8F21-94C9D1FD2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9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EB05-2D23-4D4F-8655-CE3D123F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Data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A59EC72-A3EC-484E-BF96-3A6946672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627072"/>
            <a:ext cx="9144000" cy="26199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24273-A6DD-114F-8493-103499A0F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D6DF-B2D4-1C4D-AF97-02771E48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computational efficiency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A4501C-A885-ED45-9505-F494488B0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011758"/>
              </p:ext>
            </p:extLst>
          </p:nvPr>
        </p:nvGraphicFramePr>
        <p:xfrm>
          <a:off x="457200" y="1600200"/>
          <a:ext cx="35052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7DF3-44ED-414F-86AE-632E900D1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4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1617-6BCB-894D-958F-ABE4AD43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D24D-925A-AF44-A52A-5445E0F66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32E42-A319-5A4A-9F60-9D8645A32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9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73BB-775C-3E40-9995-5405579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7717-85F9-2046-B909-6B2B4422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Radar (sentinel 1)</a:t>
            </a:r>
          </a:p>
          <a:p>
            <a:r>
              <a:rPr lang="en-US" dirty="0"/>
              <a:t>Continent / region performance metrics</a:t>
            </a:r>
          </a:p>
          <a:p>
            <a:r>
              <a:rPr lang="en-US" dirty="0"/>
              <a:t>Parameter tuning</a:t>
            </a:r>
          </a:p>
          <a:p>
            <a:r>
              <a:rPr lang="en-US" dirty="0"/>
              <a:t>Cloud optimization</a:t>
            </a:r>
          </a:p>
          <a:p>
            <a:r>
              <a:rPr lang="en-US" dirty="0"/>
              <a:t>East Africa, West Africa, South America, LAC, India/Asia</a:t>
            </a:r>
          </a:p>
          <a:p>
            <a:r>
              <a:rPr lang="en-US" dirty="0"/>
              <a:t>~100 USD / 1 Million hectares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E4B27-C3DD-6E49-9C98-D2B2543CEE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5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CC2E-6ECA-FB47-A714-73F54F3C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BACA-B323-6C4A-A07F-519432DC5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F7D80-6461-8848-8A4F-605AD6EFC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C1A29-A887-1545-9303-AFCCB8CE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724"/>
            <a:ext cx="9144000" cy="44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7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B5F4-0FFA-C044-B06F-81A8DA07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A3619-2AF5-E34B-AAEF-493C931F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CD554-5ED2-5543-8ECD-B5D77FC893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CBBDB-26D1-BF4D-88AD-1410AC25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058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1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D50E-1F31-DB49-A15F-EB4EFB7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Malawi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34C-EE04-484A-A261-2088C6CC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94C75-76B7-C34E-9FAD-40126CC8B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49814-87A2-A243-ACA1-F5929765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7480"/>
      </p:ext>
    </p:extLst>
  </p:cSld>
  <p:clrMapOvr>
    <a:masterClrMapping/>
  </p:clrMapOvr>
</p:sld>
</file>

<file path=ppt/theme/theme1.xml><?xml version="1.0" encoding="utf-8"?>
<a:theme xmlns:a="http://schemas.openxmlformats.org/drawingml/2006/main" name="WRI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WRI-temp</Template>
  <TotalTime>325</TotalTime>
  <Words>67</Words>
  <Application>Microsoft Macintosh PowerPoint</Application>
  <PresentationFormat>On-screen Show (4:3)</PresentationFormat>
  <Paragraphs>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Georgia</vt:lpstr>
      <vt:lpstr>WRI-temp</vt:lpstr>
      <vt:lpstr>Updates on RestorationMapper</vt:lpstr>
      <vt:lpstr>Tested Countries</vt:lpstr>
      <vt:lpstr>Source Data</vt:lpstr>
      <vt:lpstr>Data and computational efficiency</vt:lpstr>
      <vt:lpstr>Accuracy</vt:lpstr>
      <vt:lpstr>Next steps</vt:lpstr>
      <vt:lpstr>DRC</vt:lpstr>
      <vt:lpstr>PowerPoint Presentation</vt:lpstr>
      <vt:lpstr>Malawi</vt:lpstr>
      <vt:lpstr>MALAWI</vt:lpstr>
      <vt:lpstr>MALAWI</vt:lpstr>
      <vt:lpstr>MALAWI</vt:lpstr>
      <vt:lpstr>MALAWI</vt:lpstr>
      <vt:lpstr>El SALVADOR</vt:lpstr>
      <vt:lpstr>EL SALVADOR</vt:lpstr>
      <vt:lpstr>El SALVADOR</vt:lpstr>
      <vt:lpstr>EL SALVADOR</vt:lpstr>
      <vt:lpstr>EL SALVADOR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RestorationMapper</dc:title>
  <dc:creator>John Brandt</dc:creator>
  <cp:lastModifiedBy>John Brandt</cp:lastModifiedBy>
  <cp:revision>9</cp:revision>
  <dcterms:created xsi:type="dcterms:W3CDTF">2020-02-03T16:07:56Z</dcterms:created>
  <dcterms:modified xsi:type="dcterms:W3CDTF">2020-02-03T21:33:13Z</dcterms:modified>
</cp:coreProperties>
</file>